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39" d="100"/>
          <a:sy n="39"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Shaikh Minhaj,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889">
        <p159:morph option="byObject"/>
      </p:transition>
    </mc:Choice>
    <mc:Fallback>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0334">
        <p159:morph option="byObject"/>
      </p:transition>
    </mc:Choice>
    <mc:Fallback>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3486">
        <p159:morph option="byObject"/>
      </p:transition>
    </mc:Choice>
    <mc:Fallback>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mc:Choice xmlns:p14="http://schemas.microsoft.com/office/powerpoint/2010/main" Requires="p14">
      <p:transition spd="slow" p14:dur="1500" advTm="10799">
        <p:split orient="vert"/>
      </p:transition>
    </mc:Choice>
    <mc:Fallback>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88766">
        <p:fade/>
      </p:transition>
    </mc:Choice>
    <mc:Fallback>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1235">
        <p159:morph option="byObject"/>
      </p:transition>
    </mc:Choice>
    <mc:Fallback>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Tm="45568">
        <p14:reveal/>
      </p:transition>
    </mc:Choice>
    <mc:Fallback>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695">
        <p159:morph option="byObject"/>
      </p:transition>
    </mc:Choice>
    <mc:Fallback>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147">
        <p159:morph option="byObject"/>
      </p:transition>
    </mc:Choice>
    <mc:Fallback>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5983">
        <p159:morph option="byObject"/>
      </p:transition>
    </mc:Choice>
    <mc:Fallback>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1628</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Clear Sans Regular Bold</vt:lpstr>
      <vt:lpstr>Söhne</vt:lpstr>
      <vt:lpstr>Inter</vt:lpstr>
      <vt:lpstr>Graphik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Minaj Shaikh</cp:lastModifiedBy>
  <cp:revision>41</cp:revision>
  <dcterms:created xsi:type="dcterms:W3CDTF">2006-08-16T00:00:00Z</dcterms:created>
  <dcterms:modified xsi:type="dcterms:W3CDTF">2024-04-17T07:18:47Z</dcterms:modified>
  <dc:identifier>DAEhDyfaYKE</dc:identifier>
</cp:coreProperties>
</file>